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9"/>
    <p:restoredTop sz="94558"/>
  </p:normalViewPr>
  <p:slideViewPr>
    <p:cSldViewPr snapToGrid="0" snapToObjects="1" showGuides="1">
      <p:cViewPr varScale="1">
        <p:scale>
          <a:sx n="143" d="100"/>
          <a:sy n="143" d="100"/>
        </p:scale>
        <p:origin x="16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EE56E-FE37-9449-837A-F17EF57564AD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5DCB3-5B7F-F945-9999-FB87C7B46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4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25E3-8340-0847-B81C-572666AE6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8" y="3272653"/>
            <a:ext cx="9144000" cy="2711768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AAE98-61EE-D041-A5D7-A92E8A084C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0328" y="2686050"/>
            <a:ext cx="9144000" cy="379413"/>
          </a:xfrm>
        </p:spPr>
        <p:txBody>
          <a:bodyPr anchor="b" anchorCtr="0"/>
          <a:lstStyle>
            <a:lvl1pPr marL="0" indent="0" algn="l">
              <a:buNone/>
              <a:defRPr sz="2400" b="0" i="0" spc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3F95DA-E9CC-3C46-873E-09CB87AE48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60" y="1374510"/>
            <a:ext cx="1379902" cy="7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B84106-BCAE-5C49-959B-04691A943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59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082-09A8-3D40-950B-9355B40A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45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720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2719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67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7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307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9794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7117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85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25E3-8340-0847-B81C-572666AE6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8" y="3272653"/>
            <a:ext cx="9144000" cy="2711768"/>
          </a:xfrm>
          <a:solidFill>
            <a:schemeClr val="tx1"/>
          </a:solidFill>
        </p:spPr>
        <p:txBody>
          <a:bodyPr anchor="t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AAE98-61EE-D041-A5D7-A92E8A084C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0328" y="2686050"/>
            <a:ext cx="9144000" cy="379413"/>
          </a:xfrm>
        </p:spPr>
        <p:txBody>
          <a:bodyPr anchor="b" anchorCtr="0"/>
          <a:lstStyle>
            <a:lvl1pPr marL="0" indent="0" algn="l">
              <a:buNone/>
              <a:defRPr sz="2400" b="0" i="0" spc="6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570FA77-C96A-3544-9459-16B5B65D2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60" y="1374510"/>
            <a:ext cx="1379902" cy="7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2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2774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723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195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673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4079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25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011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940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1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082-09A8-3D40-950B-9355B40A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493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082-09A8-3D40-950B-9355B40A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65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25E3-8340-0847-B81C-572666AE6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8" y="3272653"/>
            <a:ext cx="9144000" cy="2711768"/>
          </a:xfrm>
        </p:spPr>
        <p:txBody>
          <a:bodyPr anchor="t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AAE98-61EE-D041-A5D7-A92E8A084C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40328" y="2686050"/>
            <a:ext cx="9144000" cy="379413"/>
          </a:xfrm>
        </p:spPr>
        <p:txBody>
          <a:bodyPr anchor="b" anchorCtr="0"/>
          <a:lstStyle>
            <a:lvl1pPr marL="0" indent="0" algn="l">
              <a:buNone/>
              <a:defRPr sz="2400" b="0" i="0" spc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CE5B1C3-4489-C541-B1E9-718A6DD749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61" y="1374508"/>
            <a:ext cx="1379902" cy="73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082-09A8-3D40-950B-9355B40AC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354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D1D3D4-2832-5F4A-927B-DA734A2DE518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1E2C88-CCAA-F041-B6C9-C0692B31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41D4C-82FA-AF4F-9303-827C21E5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15400" cy="1325563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D9C2-8591-7B45-835F-6F51B90B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15400" cy="4214813"/>
          </a:xfrm>
        </p:spPr>
        <p:txBody>
          <a:bodyPr lIns="0" tIns="0" rIns="0" bIns="0"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3F9F1-601B-DC44-AD8C-D2C15021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283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5226-1CDE-6F47-A7C5-2730A306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1653D-90CA-314E-9251-CC3649429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7EF89-3BAE-FF48-B844-6552E4AB7EE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3FB057-42BE-B944-819D-C2C5AFB28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AC4D26E-28DC-254D-98FA-E08E2D8E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1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35BB-DD7F-9145-ABD6-6A68037C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FD63-A44B-314D-9E07-D1CA6F6C0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148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AD878-5157-BD45-8B91-D6A56E547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481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0A5BE1-CA19-7D41-BBAA-D0EF519A89B3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D4828D-B191-DF43-9B3F-692D2BE17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05AB5D-1A0F-C74B-8E2F-767F6655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4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D7EF-4A1E-274D-AE3F-7549D88C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D4DB1-6BD6-C241-9640-DCB759CCD6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35473"/>
            <a:ext cx="5157787" cy="669602"/>
          </a:xfrm>
        </p:spPr>
        <p:txBody>
          <a:bodyPr anchor="b"/>
          <a:lstStyle>
            <a:lvl1pPr marL="0" indent="0">
              <a:buNone/>
              <a:defRPr sz="2000" b="0" spc="60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796E1-C197-6E43-8500-E2EE2E602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79914"/>
            <a:ext cx="5157787" cy="345226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6E021-D2C3-CE49-9EDF-3EEDCF439F7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35473"/>
            <a:ext cx="5183188" cy="669602"/>
          </a:xfrm>
        </p:spPr>
        <p:txBody>
          <a:bodyPr anchor="b"/>
          <a:lstStyle>
            <a:lvl1pPr marL="0" indent="0">
              <a:buNone/>
              <a:defRPr sz="2000" b="0" spc="60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98798-1215-8243-9C68-97416A6B6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79914"/>
            <a:ext cx="5183188" cy="345226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1906D1-D8C1-794E-B5AA-1242D07510D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2D77CE-B992-374E-B886-076A5994C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9C3050-B8F0-2041-928A-95D71F26C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621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7EB4-B184-DB40-A6BD-D34C7C75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E7D88-6084-BA4C-A1C3-BE035E1FBB37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1CBFFE-A1F3-4D47-9CF2-7DDD1EB39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CF6548-E8AF-D443-889C-D5541CA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86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F08A7A-BE94-F145-BDAD-0C07C7C330CE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3E6F81-0467-0D43-8412-98A8C1676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8C3F2A-C69F-7240-B59B-B69F735A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001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7FA0-7E67-E248-8FAE-B4082EAA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7947-11FF-334D-9828-FE95089F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1E958-D0E3-1143-B925-FC597A4E8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A10200-FCFC-114B-BDBC-1646A3F53C08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4AB0B8-4864-1F47-B3DC-1ED612A890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4975BD-08E5-D345-A4F1-F2733D58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47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B5E2D-7271-7648-9F8F-539F2ABF8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"/>
            <a:ext cx="7008812" cy="61769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DCA74-CFD1-B34F-91D1-23DCA1666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C18EF-4079-3F44-A3D7-C44836118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113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ECC0B-B959-204B-8614-E5A190598D62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4BFDFA-1873-C24B-B51B-AF278D984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348090"/>
            <a:ext cx="683671" cy="36512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866894-044E-D245-A98E-35B7FA4C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lIns="0" tIns="0" rIns="0" bIns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12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570FA77-C96A-3544-9459-16B5B65D2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2360" y="3108228"/>
            <a:ext cx="1379902" cy="7369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A452E7-63FA-F84D-882D-5BFBE175AB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8167" y="5508094"/>
            <a:ext cx="2444296" cy="379414"/>
          </a:xfrm>
        </p:spPr>
        <p:txBody>
          <a:bodyPr/>
          <a:lstStyle>
            <a:lvl1pPr>
              <a:defRPr sz="20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toledo.gov</a:t>
            </a:r>
            <a:endParaRPr lang="en-US" dirty="0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2729BA6-05E4-9646-95D1-6524C2C932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9875" y="5584237"/>
            <a:ext cx="209480" cy="1930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1C818B-F316-E548-B18D-9559723309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40329" y="4136067"/>
            <a:ext cx="5382986" cy="86641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54376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FE74-F194-5540-9978-C2F085F4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11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6254A-E138-3240-89FF-098B04BFC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2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426-EB38-2C47-B452-868CB6E6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62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85B2-6C25-7445-BECB-E78682075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73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D664-8F2F-3347-BE34-DAFACABB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5023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DC4C4-25D3-AA47-B624-2ECC22446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329" y="2898321"/>
            <a:ext cx="5382986" cy="2841172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04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CA672-941B-E44A-8974-D20D6A11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445E0-3480-664D-8D48-A6EDF4D35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1AB97-099B-7B4B-A318-FC2EAC2A7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4FC9-435E-5C42-B06E-B64E9AF80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EB0B-F105-CA42-9D2B-03910BD27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19ACBCD-99F5-B54D-89FF-148D72822A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6" r:id="rId4"/>
    <p:sldLayoutId id="2147483662" r:id="rId5"/>
    <p:sldLayoutId id="2147483664" r:id="rId6"/>
    <p:sldLayoutId id="2147483661" r:id="rId7"/>
    <p:sldLayoutId id="2147483663" r:id="rId8"/>
    <p:sldLayoutId id="2147483659" r:id="rId9"/>
    <p:sldLayoutId id="2147483658" r:id="rId10"/>
    <p:sldLayoutId id="2147483660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71" r:id="rId28"/>
    <p:sldLayoutId id="2147483672" r:id="rId29"/>
    <p:sldLayoutId id="2147483673" r:id="rId30"/>
    <p:sldLayoutId id="2147483650" r:id="rId31"/>
    <p:sldLayoutId id="2147483651" r:id="rId32"/>
    <p:sldLayoutId id="2147483652" r:id="rId33"/>
    <p:sldLayoutId id="2147483653" r:id="rId34"/>
    <p:sldLayoutId id="2147483654" r:id="rId35"/>
    <p:sldLayoutId id="2147483655" r:id="rId36"/>
    <p:sldLayoutId id="2147483656" r:id="rId37"/>
    <p:sldLayoutId id="2147483657" r:id="rId38"/>
    <p:sldLayoutId id="2147483670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Tx/>
        <a:buNone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016E-F42E-ED47-9EA5-67F7048F23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City of Toledo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4A515-BA02-AD43-8C89-A5986A99FB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418603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AE23-9AA1-0449-B4CC-A74A6E3C9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the Template</a:t>
            </a:r>
          </a:p>
        </p:txBody>
      </p:sp>
    </p:spTree>
    <p:extLst>
      <p:ext uri="{BB962C8B-B14F-4D97-AF65-F5344CB8AC3E}">
        <p14:creationId xmlns:p14="http://schemas.microsoft.com/office/powerpoint/2010/main" val="3395062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6D46-4D5E-7A49-8DAC-0E86CB43E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AD8BD-6D47-C340-8B07-9A8563FC2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using this presentation template, you should utilize the “Master Slide” templates. These are available by selecting “New Slide” at the top, and selecting an available layout.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55523-9EF4-AC45-A0DC-B734903C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CBCD-99F5-B54D-89FF-148D72822A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5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vase of flowers on a tree branch&#10;&#10;Description automatically generated">
            <a:extLst>
              <a:ext uri="{FF2B5EF4-FFF2-40B4-BE49-F238E27FC236}">
                <a16:creationId xmlns:a16="http://schemas.microsoft.com/office/drawing/2014/main" id="{62773D55-DD58-984E-B4D8-A972D14A65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087" r="1808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92BE11-1C08-7A4D-B20C-4D294EAD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39723-0B59-DA47-B195-2CB9E917E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5255"/>
            <a:ext cx="3932237" cy="38115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/>
              <a:t>The layout options include the following: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Three title slide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12 section title slide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Multiple content slides with footer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End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color palette for creating tables and other elements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EB807-EEDA-9D46-8B97-9BC26FE2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CBCD-99F5-B54D-89FF-148D72822A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70E8-A730-8C4B-B448-6034AC3ED6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Following the Guidelines</a:t>
            </a:r>
          </a:p>
        </p:txBody>
      </p:sp>
    </p:spTree>
    <p:extLst>
      <p:ext uri="{BB962C8B-B14F-4D97-AF65-F5344CB8AC3E}">
        <p14:creationId xmlns:p14="http://schemas.microsoft.com/office/powerpoint/2010/main" val="2407253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3A1E-CE34-4A42-AD4B-6810F904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the Brand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11B5E-4765-EC43-BDEC-A733CF69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template can be used as the foundation to a new presentation. You can build and expand upon this, but you should always reference and adhere to the brand guidelines in the style guide.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BCD99-E7BA-0D48-B0CA-63C204C5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ACBCD-99F5-B54D-89FF-148D72822A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0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525BB-EAE9-A340-9D97-AA8CC1CD2F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toledo.gov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95EA7A-E502-A241-9805-495E6E23EA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3559765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Toledo">
      <a:dk1>
        <a:srgbClr val="123C5F"/>
      </a:dk1>
      <a:lt1>
        <a:srgbClr val="FFFFFF"/>
      </a:lt1>
      <a:dk2>
        <a:srgbClr val="14A0D2"/>
      </a:dk2>
      <a:lt2>
        <a:srgbClr val="FFFFFF"/>
      </a:lt2>
      <a:accent1>
        <a:srgbClr val="0D70B9"/>
      </a:accent1>
      <a:accent2>
        <a:srgbClr val="FCC853"/>
      </a:accent2>
      <a:accent3>
        <a:srgbClr val="009C85"/>
      </a:accent3>
      <a:accent4>
        <a:srgbClr val="113B5E"/>
      </a:accent4>
      <a:accent5>
        <a:srgbClr val="FCC853"/>
      </a:accent5>
      <a:accent6>
        <a:srgbClr val="009C85"/>
      </a:accent6>
      <a:hlink>
        <a:srgbClr val="0D70B9"/>
      </a:hlink>
      <a:folHlink>
        <a:srgbClr val="113B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12960</TotalTime>
  <Words>132</Words>
  <Application>Microsoft Macintosh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Tahoma</vt:lpstr>
      <vt:lpstr>Office Theme</vt:lpstr>
      <vt:lpstr>City of Toledo Presentation</vt:lpstr>
      <vt:lpstr>Using the Template</vt:lpstr>
      <vt:lpstr>Master Slides</vt:lpstr>
      <vt:lpstr>Layout Options</vt:lpstr>
      <vt:lpstr>Following the Guidelines</vt:lpstr>
      <vt:lpstr>Maintaining the Brand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Sattler</dc:creator>
  <cp:lastModifiedBy>William Sattler</cp:lastModifiedBy>
  <cp:revision>11</cp:revision>
  <dcterms:created xsi:type="dcterms:W3CDTF">2020-04-24T14:24:41Z</dcterms:created>
  <dcterms:modified xsi:type="dcterms:W3CDTF">2020-09-22T14:09:46Z</dcterms:modified>
</cp:coreProperties>
</file>